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381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7126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948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991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249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9568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4849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8669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376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0074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6748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F82B1-503D-42B7-AB87-9795E6798F69}" type="datetimeFigureOut">
              <a:rPr lang="en-AU" smtClean="0"/>
              <a:t>5/05/2016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35DEC-9B75-479A-A786-F609D9797B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494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6" name="Elbow Connector 125"/>
          <p:cNvCxnSpPr>
            <a:stCxn id="115" idx="2"/>
            <a:endCxn id="117" idx="0"/>
          </p:cNvCxnSpPr>
          <p:nvPr/>
        </p:nvCxnSpPr>
        <p:spPr>
          <a:xfrm rot="16200000" flipH="1">
            <a:off x="9679533" y="5641564"/>
            <a:ext cx="546508" cy="31183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105" idx="2"/>
            <a:endCxn id="107" idx="0"/>
          </p:cNvCxnSpPr>
          <p:nvPr/>
        </p:nvCxnSpPr>
        <p:spPr>
          <a:xfrm rot="5400000">
            <a:off x="10402963" y="4154889"/>
            <a:ext cx="895508" cy="11431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/>
          <p:cNvCxnSpPr>
            <a:stCxn id="27" idx="2"/>
            <a:endCxn id="84" idx="0"/>
          </p:cNvCxnSpPr>
          <p:nvPr/>
        </p:nvCxnSpPr>
        <p:spPr>
          <a:xfrm rot="5400000">
            <a:off x="8564460" y="734361"/>
            <a:ext cx="1733791" cy="301146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/>
          <p:cNvCxnSpPr>
            <a:stCxn id="67" idx="0"/>
            <a:endCxn id="87" idx="2"/>
          </p:cNvCxnSpPr>
          <p:nvPr/>
        </p:nvCxnSpPr>
        <p:spPr>
          <a:xfrm rot="5400000" flipH="1" flipV="1">
            <a:off x="7119522" y="3389498"/>
            <a:ext cx="1370813" cy="203629"/>
          </a:xfrm>
          <a:prstGeom prst="bentConnector3">
            <a:avLst>
              <a:gd name="adj1" fmla="val 8725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17276" y="1373199"/>
            <a:ext cx="2932669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sz="1000" dirty="0" err="1" smtClean="0"/>
              <a:t>GLO_MF_dmax_g_Emulate_pred.slurm</a:t>
            </a:r>
            <a:endParaRPr lang="en-AU" sz="1000" dirty="0" smtClean="0"/>
          </a:p>
          <a:p>
            <a:endParaRPr lang="en-AU" sz="1000" dirty="0"/>
          </a:p>
          <a:p>
            <a:endParaRPr lang="en-AU" sz="1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639322" y="2191264"/>
            <a:ext cx="1790875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GLO_MF_dmax_Predictions.py</a:t>
            </a:r>
            <a:endParaRPr lang="en-AU" sz="1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80010" y="2026512"/>
            <a:ext cx="1952779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GLO_MF_dmax_g_Predictions.csv</a:t>
            </a:r>
            <a:endParaRPr lang="en-AU" sz="1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880010" y="2348632"/>
            <a:ext cx="1928733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GLO_MF_tmax_g_Predictions.csv</a:t>
            </a:r>
            <a:endParaRPr lang="en-AU" sz="1000" dirty="0" smtClean="0"/>
          </a:p>
        </p:txBody>
      </p:sp>
      <p:cxnSp>
        <p:nvCxnSpPr>
          <p:cNvPr id="15" name="Elbow Connector 14"/>
          <p:cNvCxnSpPr>
            <a:stCxn id="7" idx="3"/>
            <a:endCxn id="8" idx="1"/>
          </p:cNvCxnSpPr>
          <p:nvPr/>
        </p:nvCxnSpPr>
        <p:spPr>
          <a:xfrm flipV="1">
            <a:off x="3430197" y="2149623"/>
            <a:ext cx="449813" cy="16475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3"/>
            <a:endCxn id="10" idx="1"/>
          </p:cNvCxnSpPr>
          <p:nvPr/>
        </p:nvCxnSpPr>
        <p:spPr>
          <a:xfrm>
            <a:off x="3430197" y="2314375"/>
            <a:ext cx="449813" cy="15736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80010" y="3781169"/>
            <a:ext cx="1535998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GLO_DoE_Parameters.csv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81875" y="3385785"/>
            <a:ext cx="1846980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GLO_MF_dmax_Parameters.csv</a:t>
            </a:r>
            <a:endParaRPr lang="en-AU" sz="10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6503758" y="1650198"/>
            <a:ext cx="2675732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err="1" smtClean="0"/>
              <a:t>GLO_MF_dmax_g_Emulate_pred_i.R</a:t>
            </a:r>
            <a:r>
              <a:rPr lang="en-AU" sz="1000" dirty="0" smtClean="0"/>
              <a:t> </a:t>
            </a:r>
            <a:r>
              <a:rPr lang="en-AU" sz="1000" dirty="0" err="1" smtClean="0"/>
              <a:t>predname</a:t>
            </a:r>
            <a:endParaRPr lang="en-AU" sz="10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9794788" y="1126978"/>
            <a:ext cx="2284600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\emulators\</a:t>
            </a:r>
            <a:r>
              <a:rPr lang="en-AU" sz="1000" dirty="0" err="1" smtClean="0"/>
              <a:t>predname</a:t>
            </a:r>
            <a:r>
              <a:rPr lang="en-AU" sz="1000" dirty="0" smtClean="0"/>
              <a:t>\</a:t>
            </a:r>
            <a:r>
              <a:rPr lang="en-AU" sz="1000" dirty="0" err="1" smtClean="0"/>
              <a:t>predname.RData</a:t>
            </a:r>
            <a:endParaRPr lang="en-AU" sz="1000" dirty="0" smtClean="0"/>
          </a:p>
        </p:txBody>
      </p:sp>
      <p:cxnSp>
        <p:nvCxnSpPr>
          <p:cNvPr id="29" name="Elbow Connector 28"/>
          <p:cNvCxnSpPr>
            <a:stCxn id="25" idx="3"/>
            <a:endCxn id="27" idx="1"/>
          </p:cNvCxnSpPr>
          <p:nvPr/>
        </p:nvCxnSpPr>
        <p:spPr>
          <a:xfrm flipV="1">
            <a:off x="9349945" y="1250089"/>
            <a:ext cx="444843" cy="40010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057209" y="4695212"/>
            <a:ext cx="2701381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err="1" smtClean="0"/>
              <a:t>GLO_MF_dmax_g_CreatePosteriorParameters.R</a:t>
            </a:r>
            <a:endParaRPr lang="en-AU" sz="1000" dirty="0" smtClean="0"/>
          </a:p>
        </p:txBody>
      </p:sp>
      <p:cxnSp>
        <p:nvCxnSpPr>
          <p:cNvPr id="33" name="Elbow Connector 32"/>
          <p:cNvCxnSpPr>
            <a:stCxn id="8" idx="3"/>
            <a:endCxn id="25" idx="1"/>
          </p:cNvCxnSpPr>
          <p:nvPr/>
        </p:nvCxnSpPr>
        <p:spPr>
          <a:xfrm flipV="1">
            <a:off x="5832789" y="1650198"/>
            <a:ext cx="584487" cy="499425"/>
          </a:xfrm>
          <a:prstGeom prst="bentConnector3">
            <a:avLst>
              <a:gd name="adj1" fmla="val 4013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0" idx="3"/>
            <a:endCxn id="25" idx="1"/>
          </p:cNvCxnSpPr>
          <p:nvPr/>
        </p:nvCxnSpPr>
        <p:spPr>
          <a:xfrm flipV="1">
            <a:off x="5808743" y="1650198"/>
            <a:ext cx="608533" cy="821545"/>
          </a:xfrm>
          <a:prstGeom prst="bentConnector3">
            <a:avLst>
              <a:gd name="adj1" fmla="val 432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635946" y="4695496"/>
            <a:ext cx="1311578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GLO_MF_sumstat.csv</a:t>
            </a:r>
            <a:endParaRPr lang="en-AU" sz="1000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3626191" y="4987952"/>
            <a:ext cx="1584088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GLO_MF_sumstat_DoE.csv</a:t>
            </a:r>
            <a:endParaRPr lang="en-AU" sz="1000" dirty="0" smtClean="0"/>
          </a:p>
        </p:txBody>
      </p:sp>
      <p:cxnSp>
        <p:nvCxnSpPr>
          <p:cNvPr id="45" name="Elbow Connector 44"/>
          <p:cNvCxnSpPr>
            <a:stCxn id="23" idx="3"/>
            <a:endCxn id="25" idx="1"/>
          </p:cNvCxnSpPr>
          <p:nvPr/>
        </p:nvCxnSpPr>
        <p:spPr>
          <a:xfrm flipV="1">
            <a:off x="5728855" y="1650198"/>
            <a:ext cx="688421" cy="185869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stCxn id="22" idx="3"/>
            <a:endCxn id="25" idx="1"/>
          </p:cNvCxnSpPr>
          <p:nvPr/>
        </p:nvCxnSpPr>
        <p:spPr>
          <a:xfrm flipV="1">
            <a:off x="5416008" y="1650198"/>
            <a:ext cx="1001268" cy="2254082"/>
          </a:xfrm>
          <a:prstGeom prst="bentConnector3">
            <a:avLst>
              <a:gd name="adj1" fmla="val 8291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2" idx="3"/>
            <a:endCxn id="30" idx="1"/>
          </p:cNvCxnSpPr>
          <p:nvPr/>
        </p:nvCxnSpPr>
        <p:spPr>
          <a:xfrm flipV="1">
            <a:off x="4947524" y="4818323"/>
            <a:ext cx="1109685" cy="284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43" idx="3"/>
            <a:endCxn id="30" idx="1"/>
          </p:cNvCxnSpPr>
          <p:nvPr/>
        </p:nvCxnSpPr>
        <p:spPr>
          <a:xfrm flipV="1">
            <a:off x="5210279" y="4818323"/>
            <a:ext cx="846930" cy="29274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22" idx="3"/>
            <a:endCxn id="30" idx="1"/>
          </p:cNvCxnSpPr>
          <p:nvPr/>
        </p:nvCxnSpPr>
        <p:spPr>
          <a:xfrm>
            <a:off x="5416008" y="3904280"/>
            <a:ext cx="641201" cy="914043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171094" y="5187654"/>
            <a:ext cx="2483372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\</a:t>
            </a:r>
            <a:r>
              <a:rPr lang="en-AU" sz="1000" dirty="0" smtClean="0"/>
              <a:t>emulators\</a:t>
            </a:r>
            <a:r>
              <a:rPr lang="en-AU" sz="1000" dirty="0" err="1" smtClean="0"/>
              <a:t>glo_sumstat</a:t>
            </a:r>
            <a:r>
              <a:rPr lang="en-AU" sz="1000" dirty="0" smtClean="0"/>
              <a:t>\</a:t>
            </a:r>
            <a:r>
              <a:rPr lang="en-AU" sz="1000" dirty="0" err="1" smtClean="0"/>
              <a:t>glo_sumstat.RData</a:t>
            </a:r>
            <a:endParaRPr lang="en-AU" sz="1000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6447001" y="4176718"/>
            <a:ext cx="2512226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GLO_MF_dmax_g_Posterior_Parameters.csv</a:t>
            </a:r>
            <a:endParaRPr lang="en-AU" sz="1000" dirty="0" smtClean="0"/>
          </a:p>
        </p:txBody>
      </p:sp>
      <p:cxnSp>
        <p:nvCxnSpPr>
          <p:cNvPr id="69" name="Elbow Connector 68"/>
          <p:cNvCxnSpPr>
            <a:stCxn id="30" idx="0"/>
            <a:endCxn id="67" idx="2"/>
          </p:cNvCxnSpPr>
          <p:nvPr/>
        </p:nvCxnSpPr>
        <p:spPr>
          <a:xfrm rot="5400000" flipH="1" flipV="1">
            <a:off x="7419371" y="4411469"/>
            <a:ext cx="272273" cy="295214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30" idx="2"/>
            <a:endCxn id="66" idx="0"/>
          </p:cNvCxnSpPr>
          <p:nvPr/>
        </p:nvCxnSpPr>
        <p:spPr>
          <a:xfrm rot="16200000" flipH="1">
            <a:off x="7287230" y="5062103"/>
            <a:ext cx="246221" cy="48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417276" y="680702"/>
            <a:ext cx="2932669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sz="1000" dirty="0" err="1" smtClean="0"/>
              <a:t>GLO_MF_tmax_g_Emulate_pred.slurm</a:t>
            </a:r>
            <a:endParaRPr lang="en-AU" sz="1000" dirty="0" smtClean="0"/>
          </a:p>
          <a:p>
            <a:endParaRPr lang="en-AU" sz="1000" dirty="0"/>
          </a:p>
          <a:p>
            <a:endParaRPr lang="en-AU" sz="1000" dirty="0" smtClean="0"/>
          </a:p>
        </p:txBody>
      </p:sp>
      <p:sp>
        <p:nvSpPr>
          <p:cNvPr id="76" name="TextBox 75"/>
          <p:cNvSpPr txBox="1"/>
          <p:nvPr/>
        </p:nvSpPr>
        <p:spPr>
          <a:xfrm>
            <a:off x="6479046" y="957701"/>
            <a:ext cx="2651688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err="1" smtClean="0"/>
              <a:t>GLO_MF_tmax_g_Emulate_pred_i.R</a:t>
            </a:r>
            <a:r>
              <a:rPr lang="en-AU" sz="1000" dirty="0" smtClean="0"/>
              <a:t> </a:t>
            </a:r>
            <a:r>
              <a:rPr lang="en-AU" sz="1000" dirty="0" err="1" smtClean="0"/>
              <a:t>predname</a:t>
            </a:r>
            <a:endParaRPr lang="en-AU" sz="1000" dirty="0" smtClean="0"/>
          </a:p>
        </p:txBody>
      </p:sp>
      <p:cxnSp>
        <p:nvCxnSpPr>
          <p:cNvPr id="79" name="Elbow Connector 78"/>
          <p:cNvCxnSpPr>
            <a:stCxn id="75" idx="3"/>
            <a:endCxn id="27" idx="1"/>
          </p:cNvCxnSpPr>
          <p:nvPr/>
        </p:nvCxnSpPr>
        <p:spPr>
          <a:xfrm>
            <a:off x="9349945" y="957701"/>
            <a:ext cx="444843" cy="29238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6419298" y="3106990"/>
            <a:ext cx="3012645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sz="1000" dirty="0" err="1" smtClean="0"/>
              <a:t>GLO_MF_dmax_g_MCsampler_pred.slurm</a:t>
            </a:r>
            <a:endParaRPr lang="en-AU" sz="1000" dirty="0" smtClean="0"/>
          </a:p>
          <a:p>
            <a:endParaRPr lang="en-AU" sz="1000" dirty="0"/>
          </a:p>
          <a:p>
            <a:endParaRPr lang="en-AU" sz="1000" dirty="0" smtClean="0"/>
          </a:p>
        </p:txBody>
      </p:sp>
      <p:sp>
        <p:nvSpPr>
          <p:cNvPr id="85" name="TextBox 84"/>
          <p:cNvSpPr txBox="1"/>
          <p:nvPr/>
        </p:nvSpPr>
        <p:spPr>
          <a:xfrm>
            <a:off x="6497543" y="3359275"/>
            <a:ext cx="2842445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err="1" smtClean="0"/>
              <a:t>GLO_MF_dmax_g_MCsampler_pred_i.R</a:t>
            </a:r>
            <a:r>
              <a:rPr lang="en-AU" sz="1000" dirty="0" smtClean="0"/>
              <a:t> </a:t>
            </a:r>
            <a:r>
              <a:rPr lang="en-AU" sz="1000" dirty="0" err="1" smtClean="0"/>
              <a:t>predname</a:t>
            </a:r>
            <a:endParaRPr lang="en-AU" sz="1000" dirty="0" smtClean="0"/>
          </a:p>
        </p:txBody>
      </p:sp>
      <p:sp>
        <p:nvSpPr>
          <p:cNvPr id="86" name="TextBox 85"/>
          <p:cNvSpPr txBox="1"/>
          <p:nvPr/>
        </p:nvSpPr>
        <p:spPr>
          <a:xfrm>
            <a:off x="6435774" y="2307399"/>
            <a:ext cx="3012645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sz="1000" dirty="0" err="1" smtClean="0"/>
              <a:t>GLO_MF_tmax_g_MCsampler_pred.slurm</a:t>
            </a:r>
            <a:endParaRPr lang="en-AU" sz="1000" dirty="0" smtClean="0"/>
          </a:p>
          <a:p>
            <a:endParaRPr lang="en-AU" sz="1000" dirty="0"/>
          </a:p>
          <a:p>
            <a:endParaRPr lang="en-AU" sz="1000" dirty="0" smtClean="0"/>
          </a:p>
        </p:txBody>
      </p:sp>
      <p:sp>
        <p:nvSpPr>
          <p:cNvPr id="87" name="TextBox 86"/>
          <p:cNvSpPr txBox="1"/>
          <p:nvPr/>
        </p:nvSpPr>
        <p:spPr>
          <a:xfrm>
            <a:off x="6497543" y="2559684"/>
            <a:ext cx="2818400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err="1" smtClean="0"/>
              <a:t>GLO_MF_tmax_g_MCsampler_pred_i.R</a:t>
            </a:r>
            <a:r>
              <a:rPr lang="en-AU" sz="1000" dirty="0" smtClean="0"/>
              <a:t> </a:t>
            </a:r>
            <a:r>
              <a:rPr lang="en-AU" sz="1000" dirty="0" err="1" smtClean="0"/>
              <a:t>predname</a:t>
            </a:r>
            <a:endParaRPr lang="en-AU" sz="1000" dirty="0" smtClean="0"/>
          </a:p>
        </p:txBody>
      </p:sp>
      <p:sp>
        <p:nvSpPr>
          <p:cNvPr id="88" name="TextBox 87"/>
          <p:cNvSpPr txBox="1"/>
          <p:nvPr/>
        </p:nvSpPr>
        <p:spPr>
          <a:xfrm>
            <a:off x="9811262" y="2777239"/>
            <a:ext cx="2193229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\emulators\predname_prediction.csv</a:t>
            </a:r>
          </a:p>
        </p:txBody>
      </p:sp>
      <p:cxnSp>
        <p:nvCxnSpPr>
          <p:cNvPr id="90" name="Elbow Connector 89"/>
          <p:cNvCxnSpPr>
            <a:stCxn id="86" idx="3"/>
            <a:endCxn id="88" idx="1"/>
          </p:cNvCxnSpPr>
          <p:nvPr/>
        </p:nvCxnSpPr>
        <p:spPr>
          <a:xfrm>
            <a:off x="9448419" y="2584398"/>
            <a:ext cx="362843" cy="31595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84" idx="3"/>
            <a:endCxn id="88" idx="1"/>
          </p:cNvCxnSpPr>
          <p:nvPr/>
        </p:nvCxnSpPr>
        <p:spPr>
          <a:xfrm flipV="1">
            <a:off x="9431943" y="2900350"/>
            <a:ext cx="379319" cy="48363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stCxn id="67" idx="0"/>
            <a:endCxn id="84" idx="2"/>
          </p:cNvCxnSpPr>
          <p:nvPr/>
        </p:nvCxnSpPr>
        <p:spPr>
          <a:xfrm rot="5400000" flipH="1" flipV="1">
            <a:off x="7556502" y="3807600"/>
            <a:ext cx="515730" cy="22250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/>
          <p:cNvCxnSpPr>
            <a:stCxn id="27" idx="2"/>
            <a:endCxn id="86" idx="0"/>
          </p:cNvCxnSpPr>
          <p:nvPr/>
        </p:nvCxnSpPr>
        <p:spPr>
          <a:xfrm rot="5400000">
            <a:off x="8972493" y="342804"/>
            <a:ext cx="934200" cy="2994991"/>
          </a:xfrm>
          <a:prstGeom prst="bentConnector3">
            <a:avLst>
              <a:gd name="adj1" fmla="val 7028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9650160" y="3518073"/>
            <a:ext cx="2515432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GLO_MF_dmax_Postprocess_Predictions.csv</a:t>
            </a:r>
            <a:endParaRPr lang="en-AU" sz="1000" dirty="0" smtClean="0"/>
          </a:p>
        </p:txBody>
      </p:sp>
      <p:sp>
        <p:nvSpPr>
          <p:cNvPr id="106" name="TextBox 105"/>
          <p:cNvSpPr txBox="1"/>
          <p:nvPr/>
        </p:nvSpPr>
        <p:spPr>
          <a:xfrm>
            <a:off x="9621602" y="4375664"/>
            <a:ext cx="2367956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GLO_MF_dmax_Posterior_Predictions.csv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621602" y="4659802"/>
            <a:ext cx="2343911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GLO_MF_tmax_Posterior_Predictions.csv</a:t>
            </a:r>
            <a:endParaRPr lang="en-AU" sz="1000" dirty="0" smtClean="0"/>
          </a:p>
        </p:txBody>
      </p:sp>
      <p:cxnSp>
        <p:nvCxnSpPr>
          <p:cNvPr id="109" name="Elbow Connector 108"/>
          <p:cNvCxnSpPr>
            <a:stCxn id="88" idx="2"/>
            <a:endCxn id="105" idx="0"/>
          </p:cNvCxnSpPr>
          <p:nvPr/>
        </p:nvCxnSpPr>
        <p:spPr>
          <a:xfrm rot="5400000">
            <a:off x="10660571" y="3270766"/>
            <a:ext cx="494613" cy="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stCxn id="105" idx="2"/>
            <a:endCxn id="106" idx="0"/>
          </p:cNvCxnSpPr>
          <p:nvPr/>
        </p:nvCxnSpPr>
        <p:spPr>
          <a:xfrm rot="5400000">
            <a:off x="10551043" y="4018831"/>
            <a:ext cx="611370" cy="102296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9025663" y="5278009"/>
            <a:ext cx="1542410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GLO_MF_probabilities.csv</a:t>
            </a:r>
            <a:endParaRPr lang="en-AU" sz="1000" dirty="0" smtClean="0"/>
          </a:p>
        </p:txBody>
      </p:sp>
      <p:sp>
        <p:nvSpPr>
          <p:cNvPr id="116" name="TextBox 115"/>
          <p:cNvSpPr txBox="1"/>
          <p:nvPr/>
        </p:nvSpPr>
        <p:spPr>
          <a:xfrm>
            <a:off x="8867021" y="5749449"/>
            <a:ext cx="2507418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GLO_MF_dmax_ExceedanceProbabilities.csv</a:t>
            </a:r>
            <a:endParaRPr lang="en-AU" sz="1000" dirty="0" smtClean="0"/>
          </a:p>
        </p:txBody>
      </p:sp>
      <p:sp>
        <p:nvSpPr>
          <p:cNvPr id="117" name="TextBox 116"/>
          <p:cNvSpPr txBox="1"/>
          <p:nvPr/>
        </p:nvSpPr>
        <p:spPr>
          <a:xfrm>
            <a:off x="8867021" y="6070738"/>
            <a:ext cx="2483372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smtClean="0"/>
              <a:t>GLO_MF_tmax_ExceedanceProbabilities.csv</a:t>
            </a:r>
            <a:endParaRPr lang="en-AU" sz="1000" dirty="0" smtClean="0"/>
          </a:p>
        </p:txBody>
      </p:sp>
      <p:cxnSp>
        <p:nvCxnSpPr>
          <p:cNvPr id="119" name="Elbow Connector 118"/>
          <p:cNvCxnSpPr>
            <a:stCxn id="106" idx="1"/>
            <a:endCxn id="115" idx="0"/>
          </p:cNvCxnSpPr>
          <p:nvPr/>
        </p:nvCxnSpPr>
        <p:spPr>
          <a:xfrm rot="10800000" flipH="1" flipV="1">
            <a:off x="9621602" y="4498775"/>
            <a:ext cx="175266" cy="779234"/>
          </a:xfrm>
          <a:prstGeom prst="bentConnector4">
            <a:avLst>
              <a:gd name="adj1" fmla="val -130430"/>
              <a:gd name="adj2" fmla="val 5789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/>
          <p:cNvCxnSpPr>
            <a:stCxn id="107" idx="1"/>
            <a:endCxn id="115" idx="0"/>
          </p:cNvCxnSpPr>
          <p:nvPr/>
        </p:nvCxnSpPr>
        <p:spPr>
          <a:xfrm rot="10800000" flipH="1" flipV="1">
            <a:off x="9621602" y="4782913"/>
            <a:ext cx="175266" cy="495096"/>
          </a:xfrm>
          <a:prstGeom prst="bentConnector4">
            <a:avLst>
              <a:gd name="adj1" fmla="val -130430"/>
              <a:gd name="adj2" fmla="val 6243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123"/>
          <p:cNvCxnSpPr>
            <a:stCxn id="115" idx="2"/>
            <a:endCxn id="116" idx="0"/>
          </p:cNvCxnSpPr>
          <p:nvPr/>
        </p:nvCxnSpPr>
        <p:spPr>
          <a:xfrm rot="16200000" flipH="1">
            <a:off x="9846190" y="5474908"/>
            <a:ext cx="225219" cy="32386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635207" y="4163609"/>
            <a:ext cx="1803699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GLO_MF_SensitivityAnalysis.py</a:t>
            </a:r>
            <a:endParaRPr lang="en-AU" sz="1000" dirty="0" smtClean="0"/>
          </a:p>
        </p:txBody>
      </p:sp>
      <p:sp>
        <p:nvSpPr>
          <p:cNvPr id="128" name="TextBox 127"/>
          <p:cNvSpPr txBox="1"/>
          <p:nvPr/>
        </p:nvSpPr>
        <p:spPr>
          <a:xfrm>
            <a:off x="733168" y="4818322"/>
            <a:ext cx="1462260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GLO_MF_dmax_g_SI.csv</a:t>
            </a:r>
            <a:endParaRPr lang="en-AU" sz="1000" dirty="0" smtClean="0"/>
          </a:p>
        </p:txBody>
      </p:sp>
      <p:sp>
        <p:nvSpPr>
          <p:cNvPr id="129" name="TextBox 128"/>
          <p:cNvSpPr txBox="1"/>
          <p:nvPr/>
        </p:nvSpPr>
        <p:spPr>
          <a:xfrm>
            <a:off x="733168" y="5208154"/>
            <a:ext cx="1438214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GLO_MF_tmax_g_SI.csv</a:t>
            </a:r>
            <a:endParaRPr lang="en-AU" sz="1000" dirty="0" smtClean="0"/>
          </a:p>
        </p:txBody>
      </p:sp>
      <p:cxnSp>
        <p:nvCxnSpPr>
          <p:cNvPr id="134" name="Elbow Connector 133"/>
          <p:cNvCxnSpPr>
            <a:stCxn id="22" idx="1"/>
            <a:endCxn id="127" idx="0"/>
          </p:cNvCxnSpPr>
          <p:nvPr/>
        </p:nvCxnSpPr>
        <p:spPr>
          <a:xfrm rot="10800000" flipV="1">
            <a:off x="2537058" y="3904279"/>
            <a:ext cx="1342953" cy="25932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135"/>
          <p:cNvCxnSpPr>
            <a:stCxn id="23" idx="1"/>
            <a:endCxn id="127" idx="0"/>
          </p:cNvCxnSpPr>
          <p:nvPr/>
        </p:nvCxnSpPr>
        <p:spPr>
          <a:xfrm rot="10800000" flipV="1">
            <a:off x="2537057" y="3508895"/>
            <a:ext cx="1344818" cy="65471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37"/>
          <p:cNvCxnSpPr>
            <a:stCxn id="127" idx="2"/>
            <a:endCxn id="128" idx="3"/>
          </p:cNvCxnSpPr>
          <p:nvPr/>
        </p:nvCxnSpPr>
        <p:spPr>
          <a:xfrm rot="5400000">
            <a:off x="2100442" y="4504817"/>
            <a:ext cx="531603" cy="34162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Elbow Connector 139"/>
          <p:cNvCxnSpPr>
            <a:stCxn id="127" idx="2"/>
            <a:endCxn id="129" idx="3"/>
          </p:cNvCxnSpPr>
          <p:nvPr/>
        </p:nvCxnSpPr>
        <p:spPr>
          <a:xfrm rot="5400000">
            <a:off x="1893503" y="4687710"/>
            <a:ext cx="921435" cy="36567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96162" y="221494"/>
            <a:ext cx="2536272" cy="1477328"/>
            <a:chOff x="679249" y="87859"/>
            <a:chExt cx="2536272" cy="1477328"/>
          </a:xfrm>
        </p:grpSpPr>
        <p:sp>
          <p:nvSpPr>
            <p:cNvPr id="14" name="TextBox 13"/>
            <p:cNvSpPr txBox="1"/>
            <p:nvPr/>
          </p:nvSpPr>
          <p:spPr>
            <a:xfrm>
              <a:off x="679249" y="87859"/>
              <a:ext cx="2536272" cy="147732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AU" sz="1000" dirty="0" smtClean="0"/>
                <a:t>dataset GLO MF v02                                             </a:t>
              </a:r>
            </a:p>
            <a:p>
              <a:endParaRPr lang="en-AU" sz="1000" dirty="0"/>
            </a:p>
            <a:p>
              <a:endParaRPr lang="en-AU" sz="1000" dirty="0" smtClean="0"/>
            </a:p>
            <a:p>
              <a:endParaRPr lang="en-AU" sz="1000" dirty="0"/>
            </a:p>
            <a:p>
              <a:endParaRPr lang="en-AU" sz="1000" dirty="0" smtClean="0"/>
            </a:p>
            <a:p>
              <a:endParaRPr lang="en-AU" sz="1000" dirty="0"/>
            </a:p>
            <a:p>
              <a:endParaRPr lang="en-AU" sz="1000" dirty="0" smtClean="0"/>
            </a:p>
            <a:p>
              <a:endParaRPr lang="en-AU" sz="1000" dirty="0"/>
            </a:p>
            <a:p>
              <a:endParaRPr lang="en-AU" sz="1000" dirty="0" smtClean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3168" y="898037"/>
              <a:ext cx="2225289" cy="24622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AU" sz="1000" dirty="0" smtClean="0"/>
                <a:t>GLO_MF_dmax_g_DoE_Predictions.csv</a:t>
              </a:r>
              <a:endParaRPr lang="en-AU" sz="1000" dirty="0" smtClean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5191" y="1200725"/>
              <a:ext cx="2201244" cy="24622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AU" sz="1000" dirty="0" smtClean="0"/>
                <a:t>GLO_MF_tmax_g_DoE_Predictions.csv</a:t>
              </a:r>
              <a:endParaRPr lang="en-AU" sz="1000" dirty="0" smtClean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45191" y="601359"/>
              <a:ext cx="1840568" cy="24622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AU" sz="1000" dirty="0" smtClean="0"/>
                <a:t>GLO_MF_gloc_budget_m3d.csv</a:t>
              </a:r>
              <a:endParaRPr lang="en-AU" sz="1000" dirty="0" smtClean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45191" y="304681"/>
              <a:ext cx="1988045" cy="24622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AU" sz="1000" dirty="0" smtClean="0"/>
                <a:t>GLO_MF_karuah_budget_m3d.csv</a:t>
              </a:r>
              <a:endParaRPr lang="en-AU" sz="1000" dirty="0" smtClean="0"/>
            </a:p>
          </p:txBody>
        </p:sp>
      </p:grpSp>
      <p:cxnSp>
        <p:nvCxnSpPr>
          <p:cNvPr id="20" name="Elbow Connector 19"/>
          <p:cNvCxnSpPr>
            <a:stCxn id="14" idx="2"/>
            <a:endCxn id="7" idx="1"/>
          </p:cNvCxnSpPr>
          <p:nvPr/>
        </p:nvCxnSpPr>
        <p:spPr>
          <a:xfrm rot="16200000" flipH="1">
            <a:off x="1244034" y="1919086"/>
            <a:ext cx="615553" cy="175024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4" idx="3"/>
            <a:endCxn id="25" idx="1"/>
          </p:cNvCxnSpPr>
          <p:nvPr/>
        </p:nvCxnSpPr>
        <p:spPr>
          <a:xfrm>
            <a:off x="2732434" y="960158"/>
            <a:ext cx="3684842" cy="69004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4" idx="3"/>
            <a:endCxn id="75" idx="1"/>
          </p:cNvCxnSpPr>
          <p:nvPr/>
        </p:nvCxnSpPr>
        <p:spPr>
          <a:xfrm flipV="1">
            <a:off x="2732434" y="957701"/>
            <a:ext cx="3684842" cy="245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23" idx="1"/>
            <a:endCxn id="7" idx="2"/>
          </p:cNvCxnSpPr>
          <p:nvPr/>
        </p:nvCxnSpPr>
        <p:spPr>
          <a:xfrm rot="10800000">
            <a:off x="2534761" y="2437486"/>
            <a:ext cx="1347115" cy="107141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2" idx="1"/>
            <a:endCxn id="7" idx="2"/>
          </p:cNvCxnSpPr>
          <p:nvPr/>
        </p:nvCxnSpPr>
        <p:spPr>
          <a:xfrm rot="10800000">
            <a:off x="2534760" y="2437486"/>
            <a:ext cx="1345250" cy="146679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632350" y="4409075"/>
            <a:ext cx="1976823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GLO_MF_sumstat_Parameters.csv</a:t>
            </a:r>
            <a:endParaRPr lang="en-AU" sz="1000" dirty="0" smtClean="0"/>
          </a:p>
        </p:txBody>
      </p:sp>
      <p:cxnSp>
        <p:nvCxnSpPr>
          <p:cNvPr id="49" name="Elbow Connector 48"/>
          <p:cNvCxnSpPr>
            <a:stCxn id="91" idx="3"/>
            <a:endCxn id="30" idx="1"/>
          </p:cNvCxnSpPr>
          <p:nvPr/>
        </p:nvCxnSpPr>
        <p:spPr>
          <a:xfrm>
            <a:off x="5609173" y="4532186"/>
            <a:ext cx="448036" cy="286137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733168" y="5600143"/>
            <a:ext cx="1467068" cy="2462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GLO_MF_sumstat_SI.csv</a:t>
            </a:r>
            <a:endParaRPr lang="en-AU" sz="1000" dirty="0" smtClean="0"/>
          </a:p>
        </p:txBody>
      </p:sp>
      <p:cxnSp>
        <p:nvCxnSpPr>
          <p:cNvPr id="52" name="Elbow Connector 51"/>
          <p:cNvCxnSpPr>
            <a:stCxn id="127" idx="2"/>
            <a:endCxn id="96" idx="3"/>
          </p:cNvCxnSpPr>
          <p:nvPr/>
        </p:nvCxnSpPr>
        <p:spPr>
          <a:xfrm rot="5400000">
            <a:off x="1711935" y="4898132"/>
            <a:ext cx="1313424" cy="336821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7" idx="3"/>
            <a:endCxn id="42" idx="1"/>
          </p:cNvCxnSpPr>
          <p:nvPr/>
        </p:nvCxnSpPr>
        <p:spPr>
          <a:xfrm>
            <a:off x="3430197" y="2314375"/>
            <a:ext cx="205749" cy="250423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7" idx="3"/>
            <a:endCxn id="43" idx="1"/>
          </p:cNvCxnSpPr>
          <p:nvPr/>
        </p:nvCxnSpPr>
        <p:spPr>
          <a:xfrm>
            <a:off x="3430197" y="2314375"/>
            <a:ext cx="195994" cy="279668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8" idx="3"/>
            <a:endCxn id="75" idx="1"/>
          </p:cNvCxnSpPr>
          <p:nvPr/>
        </p:nvCxnSpPr>
        <p:spPr>
          <a:xfrm flipV="1">
            <a:off x="5832789" y="957701"/>
            <a:ext cx="584487" cy="1191922"/>
          </a:xfrm>
          <a:prstGeom prst="bentConnector3">
            <a:avLst>
              <a:gd name="adj1" fmla="val 41544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10" idx="3"/>
            <a:endCxn id="75" idx="1"/>
          </p:cNvCxnSpPr>
          <p:nvPr/>
        </p:nvCxnSpPr>
        <p:spPr>
          <a:xfrm flipV="1">
            <a:off x="5808743" y="957701"/>
            <a:ext cx="608533" cy="1514042"/>
          </a:xfrm>
          <a:prstGeom prst="bentConnector3">
            <a:avLst>
              <a:gd name="adj1" fmla="val 43231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9650160" y="3801554"/>
            <a:ext cx="2515432" cy="24622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AU" sz="1000" dirty="0" smtClean="0"/>
              <a:t>GLO_MF_tmax_Postprocess_Predictions.csv</a:t>
            </a:r>
            <a:endParaRPr lang="en-AU" sz="1000" dirty="0" smtClean="0"/>
          </a:p>
        </p:txBody>
      </p:sp>
    </p:spTree>
    <p:extLst>
      <p:ext uri="{BB962C8B-B14F-4D97-AF65-F5344CB8AC3E}">
        <p14:creationId xmlns:p14="http://schemas.microsoft.com/office/powerpoint/2010/main" val="2073417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accent5">
            <a:lumMod val="60000"/>
            <a:lumOff val="40000"/>
          </a:schemeClr>
        </a:solidFill>
      </a:spPr>
      <a:bodyPr wrap="none" rtlCol="0">
        <a:spAutoFit/>
      </a:bodyPr>
      <a:lstStyle>
        <a:defPPr>
          <a:defRPr sz="1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47</Words>
  <Application>Microsoft Office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CSIRO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Preprocessing</dc:title>
  <dc:creator>Peeters, Luk (L&amp;W, Waite Campus)</dc:creator>
  <cp:lastModifiedBy>Peeters, Luk (L&amp;W, Waite Campus)</cp:lastModifiedBy>
  <cp:revision>11</cp:revision>
  <dcterms:created xsi:type="dcterms:W3CDTF">2016-05-03T05:26:04Z</dcterms:created>
  <dcterms:modified xsi:type="dcterms:W3CDTF">2016-05-05T02:39:34Z</dcterms:modified>
</cp:coreProperties>
</file>